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" name="Google Shape;9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" name="Google Shape;15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" name="Google Shape;45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">
  <p:cSld name="Custom">
    <p:spTree>
      <p:nvGrpSpPr>
        <p:cNvPr id="6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96BAF"/>
        </a:solidFill>
      </p:bgPr>
    </p:bg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867096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3"/>
          <p:cNvSpPr/>
          <p:nvPr/>
        </p:nvSpPr>
        <p:spPr>
          <a:xfrm>
            <a:off x="7571075" y="5442350"/>
            <a:ext cx="1436700" cy="503400"/>
          </a:xfrm>
          <a:prstGeom prst="rect">
            <a:avLst/>
          </a:prstGeom>
          <a:solidFill>
            <a:srgbClr val="096BAF"/>
          </a:solidFill>
          <a:ln cap="flat" cmpd="sng" w="9525">
            <a:solidFill>
              <a:srgbClr val="096BA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96BAF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867096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2"/>
          <p:cNvSpPr/>
          <p:nvPr/>
        </p:nvSpPr>
        <p:spPr>
          <a:xfrm>
            <a:off x="7571075" y="5442350"/>
            <a:ext cx="1436700" cy="503400"/>
          </a:xfrm>
          <a:prstGeom prst="rect">
            <a:avLst/>
          </a:prstGeom>
          <a:solidFill>
            <a:srgbClr val="096BAF"/>
          </a:solidFill>
          <a:ln cap="flat" cmpd="sng" w="9525">
            <a:solidFill>
              <a:srgbClr val="096BA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96BAF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867096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3"/>
          <p:cNvSpPr/>
          <p:nvPr/>
        </p:nvSpPr>
        <p:spPr>
          <a:xfrm>
            <a:off x="7571075" y="5442350"/>
            <a:ext cx="1436700" cy="503400"/>
          </a:xfrm>
          <a:prstGeom prst="rect">
            <a:avLst/>
          </a:prstGeom>
          <a:solidFill>
            <a:srgbClr val="096BAF"/>
          </a:solidFill>
          <a:ln cap="flat" cmpd="sng" w="9525">
            <a:solidFill>
              <a:srgbClr val="096BA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96BAF"/>
        </a:solid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867096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4"/>
          <p:cNvSpPr/>
          <p:nvPr/>
        </p:nvSpPr>
        <p:spPr>
          <a:xfrm>
            <a:off x="7571075" y="5442350"/>
            <a:ext cx="1436700" cy="503400"/>
          </a:xfrm>
          <a:prstGeom prst="rect">
            <a:avLst/>
          </a:prstGeom>
          <a:solidFill>
            <a:srgbClr val="096BAF"/>
          </a:solidFill>
          <a:ln cap="flat" cmpd="sng" w="9525">
            <a:solidFill>
              <a:srgbClr val="096BA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96BAF"/>
        </a:solid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867096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5"/>
          <p:cNvSpPr/>
          <p:nvPr/>
        </p:nvSpPr>
        <p:spPr>
          <a:xfrm>
            <a:off x="7571075" y="5442350"/>
            <a:ext cx="1436700" cy="503400"/>
          </a:xfrm>
          <a:prstGeom prst="rect">
            <a:avLst/>
          </a:prstGeom>
          <a:solidFill>
            <a:srgbClr val="096BAF"/>
          </a:solidFill>
          <a:ln cap="flat" cmpd="sng" w="9525">
            <a:solidFill>
              <a:srgbClr val="096BA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96BAF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867096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4"/>
          <p:cNvSpPr/>
          <p:nvPr/>
        </p:nvSpPr>
        <p:spPr>
          <a:xfrm>
            <a:off x="7571075" y="5442350"/>
            <a:ext cx="1436700" cy="503400"/>
          </a:xfrm>
          <a:prstGeom prst="rect">
            <a:avLst/>
          </a:prstGeom>
          <a:solidFill>
            <a:srgbClr val="096BAF"/>
          </a:solidFill>
          <a:ln cap="flat" cmpd="sng" w="9525">
            <a:solidFill>
              <a:srgbClr val="096BA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96BAF"/>
        </a:solid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867096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5"/>
          <p:cNvSpPr/>
          <p:nvPr/>
        </p:nvSpPr>
        <p:spPr>
          <a:xfrm>
            <a:off x="7571075" y="5442350"/>
            <a:ext cx="1436700" cy="503400"/>
          </a:xfrm>
          <a:prstGeom prst="rect">
            <a:avLst/>
          </a:prstGeom>
          <a:solidFill>
            <a:srgbClr val="096BAF"/>
          </a:solidFill>
          <a:ln cap="flat" cmpd="sng" w="9525">
            <a:solidFill>
              <a:srgbClr val="096BA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96BAF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867096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6"/>
          <p:cNvSpPr/>
          <p:nvPr/>
        </p:nvSpPr>
        <p:spPr>
          <a:xfrm>
            <a:off x="7571075" y="5442350"/>
            <a:ext cx="1436700" cy="503400"/>
          </a:xfrm>
          <a:prstGeom prst="rect">
            <a:avLst/>
          </a:prstGeom>
          <a:solidFill>
            <a:srgbClr val="096BAF"/>
          </a:solidFill>
          <a:ln cap="flat" cmpd="sng" w="9525">
            <a:solidFill>
              <a:srgbClr val="096BA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96BAF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867096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7"/>
          <p:cNvSpPr/>
          <p:nvPr/>
        </p:nvSpPr>
        <p:spPr>
          <a:xfrm>
            <a:off x="7571075" y="5442350"/>
            <a:ext cx="1436700" cy="503400"/>
          </a:xfrm>
          <a:prstGeom prst="rect">
            <a:avLst/>
          </a:prstGeom>
          <a:solidFill>
            <a:srgbClr val="096BAF"/>
          </a:solidFill>
          <a:ln cap="flat" cmpd="sng" w="9525">
            <a:solidFill>
              <a:srgbClr val="096BA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96BAF"/>
        </a:solid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41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867096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8"/>
          <p:cNvSpPr/>
          <p:nvPr/>
        </p:nvSpPr>
        <p:spPr>
          <a:xfrm>
            <a:off x="7571075" y="5442350"/>
            <a:ext cx="1436700" cy="503400"/>
          </a:xfrm>
          <a:prstGeom prst="rect">
            <a:avLst/>
          </a:prstGeom>
          <a:solidFill>
            <a:srgbClr val="096BAF"/>
          </a:solidFill>
          <a:ln cap="flat" cmpd="sng" w="9525">
            <a:solidFill>
              <a:srgbClr val="096BA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96BAF"/>
        </a:solid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Google Shape;47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867096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9"/>
          <p:cNvSpPr/>
          <p:nvPr/>
        </p:nvSpPr>
        <p:spPr>
          <a:xfrm>
            <a:off x="7571075" y="5442350"/>
            <a:ext cx="1436700" cy="503400"/>
          </a:xfrm>
          <a:prstGeom prst="rect">
            <a:avLst/>
          </a:prstGeom>
          <a:solidFill>
            <a:srgbClr val="096BAF"/>
          </a:solidFill>
          <a:ln cap="flat" cmpd="sng" w="9525">
            <a:solidFill>
              <a:srgbClr val="096BA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96BAF"/>
        </a:solidFill>
      </p:bgPr>
    </p:bg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867096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10"/>
          <p:cNvSpPr/>
          <p:nvPr/>
        </p:nvSpPr>
        <p:spPr>
          <a:xfrm>
            <a:off x="7571075" y="5442350"/>
            <a:ext cx="1436700" cy="503400"/>
          </a:xfrm>
          <a:prstGeom prst="rect">
            <a:avLst/>
          </a:prstGeom>
          <a:solidFill>
            <a:srgbClr val="096BAF"/>
          </a:solidFill>
          <a:ln cap="flat" cmpd="sng" w="9525">
            <a:solidFill>
              <a:srgbClr val="096BA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96BAF"/>
        </a:solid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867096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1"/>
          <p:cNvSpPr/>
          <p:nvPr/>
        </p:nvSpPr>
        <p:spPr>
          <a:xfrm>
            <a:off x="7571075" y="5442350"/>
            <a:ext cx="1436700" cy="503400"/>
          </a:xfrm>
          <a:prstGeom prst="rect">
            <a:avLst/>
          </a:prstGeom>
          <a:solidFill>
            <a:srgbClr val="096BAF"/>
          </a:solidFill>
          <a:ln cap="flat" cmpd="sng" w="9525">
            <a:solidFill>
              <a:srgbClr val="096BA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heme30">
  <a:themeElements>
    <a:clrScheme name="Theme30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